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7" r:id="rId4"/>
    <p:sldId id="262" r:id="rId5"/>
    <p:sldId id="268" r:id="rId6"/>
    <p:sldId id="263" r:id="rId7"/>
    <p:sldId id="269" r:id="rId8"/>
    <p:sldId id="264" r:id="rId9"/>
    <p:sldId id="270" r:id="rId10"/>
    <p:sldId id="265" r:id="rId11"/>
    <p:sldId id="271" r:id="rId12"/>
    <p:sldId id="266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61" autoAdjust="0"/>
    <p:restoredTop sz="94660"/>
  </p:normalViewPr>
  <p:slideViewPr>
    <p:cSldViewPr snapToGrid="0">
      <p:cViewPr varScale="1">
        <p:scale>
          <a:sx n="80" d="100"/>
          <a:sy n="80" d="100"/>
        </p:scale>
        <p:origin x="96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2F6A9-4D43-3FE8-BC69-9F029173FF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7A4093-416C-4FFA-95FF-B16117D72C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035FD-104D-4D94-E422-FC770B9F9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00D1A-A003-49C4-B6B5-07F3CDD5742B}" type="datetimeFigureOut">
              <a:rPr lang="en-AE" smtClean="0"/>
              <a:t>07/07/2026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2AF06-18DE-242D-3DCE-F319ECA11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EB2514-0600-2812-EC27-8259D87E4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3A7A3-8041-4771-8A5C-C2643DE915B8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334407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92C26-1729-D315-C4C6-C9B340302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F3BF03-4B7C-E3B5-8A2D-48142260B7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5B1C5F-50E6-8C54-D300-4E4E94071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00D1A-A003-49C4-B6B5-07F3CDD5742B}" type="datetimeFigureOut">
              <a:rPr lang="en-AE" smtClean="0"/>
              <a:t>07/07/2026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40A812-EA3D-E466-2A33-BC32AAAFB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2B54BD-CCBD-10AA-EAFE-CC8F3C3EF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3A7A3-8041-4771-8A5C-C2643DE915B8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598266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C731C7-2548-04CE-3918-A1CCB7A338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66085B-66A9-A4AC-32CC-B4C9E02923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71CFF-9B03-E416-9273-0199BA8D6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00D1A-A003-49C4-B6B5-07F3CDD5742B}" type="datetimeFigureOut">
              <a:rPr lang="en-AE" smtClean="0"/>
              <a:t>07/07/2026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574CF-2EF2-8F3B-71E4-29B7EFC11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E41A7D-A06E-D633-2B71-05262BEDA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3A7A3-8041-4771-8A5C-C2643DE915B8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915991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16914-9CF5-1918-4589-9F95B553B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6C675-BCF9-8A8D-ABFD-7BF26C2F0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8C4723-B9AA-8700-6DB3-962DDCAAB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00D1A-A003-49C4-B6B5-07F3CDD5742B}" type="datetimeFigureOut">
              <a:rPr lang="en-AE" smtClean="0"/>
              <a:t>07/07/2026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C4278-0CCD-6BEE-4F57-3F3322993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8785F-3308-0284-CF31-D12160868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3A7A3-8041-4771-8A5C-C2643DE915B8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990806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A2F68-B505-5220-093C-A692FE758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DC91CC-58E2-1114-09B8-4540AF4645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F0D59-92D8-8EA7-0BED-F514B32D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00D1A-A003-49C4-B6B5-07F3CDD5742B}" type="datetimeFigureOut">
              <a:rPr lang="en-AE" smtClean="0"/>
              <a:t>07/07/2026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5BB88C-8DD7-522A-B5E1-2A5ADEE25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E886B-0684-2559-38CD-3A0B2E3C5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3A7A3-8041-4771-8A5C-C2643DE915B8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988812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D1439-041D-6EF8-3371-366E225A7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25272-8EDE-D07D-702E-3B24454070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8D54E-7723-B77D-31CA-5F0A82306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3424A0-B6F3-CEC1-5FD8-02180C29C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00D1A-A003-49C4-B6B5-07F3CDD5742B}" type="datetimeFigureOut">
              <a:rPr lang="en-AE" smtClean="0"/>
              <a:t>07/07/2026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EE1C33-D75D-A41D-F203-8CA73BCEC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7C15DF-B132-B1D8-84CF-E54321CCF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3A7A3-8041-4771-8A5C-C2643DE915B8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79807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06937-2427-1A9B-7198-C880C207E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3F60D7-2199-3900-EC1C-843816105A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18EE37-8C71-B05D-4A48-D10A2F3BFC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19EE45-B179-0278-560A-CE07845BB8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FC9D49-5E32-50AD-E3A9-0C22467C0F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537924-3241-51BC-D21B-4D90593D6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00D1A-A003-49C4-B6B5-07F3CDD5742B}" type="datetimeFigureOut">
              <a:rPr lang="en-AE" smtClean="0"/>
              <a:t>07/07/2026</a:t>
            </a:fld>
            <a:endParaRPr lang="en-A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5AE5DB-8D65-3201-EDB8-F4B788072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14F24B-B032-A61D-009B-51C5C403B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3A7A3-8041-4771-8A5C-C2643DE915B8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486353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7BA74-A285-A5AB-C48A-4267217A8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BC536-42FA-B4AF-ACBB-36B596593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00D1A-A003-49C4-B6B5-07F3CDD5742B}" type="datetimeFigureOut">
              <a:rPr lang="en-AE" smtClean="0"/>
              <a:t>07/07/2026</a:t>
            </a:fld>
            <a:endParaRPr lang="en-A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9617FA-1146-1AB6-4CC9-E532D9850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D2A8AD-EF43-740E-AB6D-B0FC28EB9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3A7A3-8041-4771-8A5C-C2643DE915B8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07733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976E01-A9C5-01DB-8C05-E90E1E6BE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00D1A-A003-49C4-B6B5-07F3CDD5742B}" type="datetimeFigureOut">
              <a:rPr lang="en-AE" smtClean="0"/>
              <a:t>07/07/2026</a:t>
            </a:fld>
            <a:endParaRPr lang="en-A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3EE723-377B-C347-F028-E8846E553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DE4691-FB38-B694-201E-836E78275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3A7A3-8041-4771-8A5C-C2643DE915B8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949184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19D0A-D3FC-742A-EE63-00611A23B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853D97-A805-AB3C-0FC8-F312EF9AD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D182A-E5EF-7164-15D3-04296AC3A2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3CB329-F58E-99F8-3067-261882AA3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00D1A-A003-49C4-B6B5-07F3CDD5742B}" type="datetimeFigureOut">
              <a:rPr lang="en-AE" smtClean="0"/>
              <a:t>07/07/2026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9F3394-E6B3-831B-4850-D269FF2F6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EBDA3A-7EE5-56F7-329D-9EE48276C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3A7A3-8041-4771-8A5C-C2643DE915B8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597526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737AE-07D6-70C9-7E35-D2767E6E9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EF130C-7FF6-FF91-479C-8E0E42BA5A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179E91-9DF7-BFC0-3046-4A67A00137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3F3761-B958-6091-7928-03462B5F0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00D1A-A003-49C4-B6B5-07F3CDD5742B}" type="datetimeFigureOut">
              <a:rPr lang="en-AE" smtClean="0"/>
              <a:t>07/07/2026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A14F4B-3CBC-A35A-E9BF-6A5A9A57C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9FE17D-3B82-2EF5-1E31-61FC0FFAE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3A7A3-8041-4771-8A5C-C2643DE915B8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329391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739768-580C-5FDA-0BCF-5A1187837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C985C7-E8EA-950C-DB83-01F74D813D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4E8CF4-3D38-5962-8D6D-A7FCE617B6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00D1A-A003-49C4-B6B5-07F3CDD5742B}" type="datetimeFigureOut">
              <a:rPr lang="en-AE" smtClean="0"/>
              <a:t>07/07/2026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55EF04-E242-198D-E7E1-0E40ACD018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ABE6C-AD00-00C7-F2F9-79691F9925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3A7A3-8041-4771-8A5C-C2643DE915B8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042725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4B296-4104-9BA0-A851-F9D5313D85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739" y="704849"/>
            <a:ext cx="11425561" cy="2219325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ദൈവത്തിന്‍ കൃപയെ ചിന്തിക്കാം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ദിവ്യജീവന്‍ നല്‍കിയതോര്‍ക്കാം</a:t>
            </a:r>
            <a:endParaRPr lang="en-US" sz="32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61066B0-2507-4052-EC00-F8CE18E92E01}"/>
              </a:ext>
            </a:extLst>
          </p:cNvPr>
          <p:cNvSpPr txBox="1">
            <a:spLocks/>
          </p:cNvSpPr>
          <p:nvPr/>
        </p:nvSpPr>
        <p:spPr>
          <a:xfrm>
            <a:off x="381738" y="3028950"/>
            <a:ext cx="11425561" cy="1438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Daivathin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krupaye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chinthikkaam</a:t>
            </a:r>
            <a:b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Divya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jeevan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nalkiyath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orkkaam</a:t>
            </a:r>
            <a:endParaRPr lang="en-AE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607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874D3-41F6-3D3B-8E09-C3D02B2A3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D1D11-72E4-8E58-98DE-529CA1A0F4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739" y="1"/>
            <a:ext cx="11425561" cy="3674376"/>
          </a:xfrm>
        </p:spPr>
        <p:txBody>
          <a:bodyPr anchor="ctr">
            <a:normAutofit/>
          </a:bodyPr>
          <a:lstStyle/>
          <a:p>
            <a:pPr algn="l">
              <a:lnSpc>
                <a:spcPct val="150000"/>
              </a:lnSpc>
            </a:pP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നമുക്കായിട്ടിന്നും മല്‍ക്കിസദേക്കിന്‍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ക്രമത്തില്‍ പ്രധാന പുരോഹിതനായി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സ്വര്‍ഗ്ഗവിശുദ്ധസ്ഥലത്തെത്തി വാഴു-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ന്നവനെ നമുക്കു സ്തുതിക്കാം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B4E5EBB-4E9E-5599-421D-50EE9709844D}"/>
              </a:ext>
            </a:extLst>
          </p:cNvPr>
          <p:cNvSpPr txBox="1">
            <a:spLocks/>
          </p:cNvSpPr>
          <p:nvPr/>
        </p:nvSpPr>
        <p:spPr>
          <a:xfrm>
            <a:off x="926144" y="3550552"/>
            <a:ext cx="11425561" cy="3183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Namukkaayitt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innum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melkkisadekkin</a:t>
            </a:r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Kramathil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pradhaana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purohithanaayi</a:t>
            </a:r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Swargga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vishudha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sthdalathethi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vaazhu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Nnavane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namukku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sthuthikkaam</a:t>
            </a:r>
            <a:endParaRPr lang="en-US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614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E33EC-9879-CF3B-93A8-4B0C6DBAD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4F91D-BD1D-8767-A8C8-79EA9C6C16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739" y="704849"/>
            <a:ext cx="11425561" cy="2219325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ദൈവത്തിന്‍ കൃപയെ ചിന്തിക്കാം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ദിവ്യജീവന്‍ നല്‍കിയതോര്‍ക്കാം</a:t>
            </a:r>
            <a:endParaRPr lang="en-US" sz="32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B6BE3FF-A29E-BB62-838A-2BE7B6CF3046}"/>
              </a:ext>
            </a:extLst>
          </p:cNvPr>
          <p:cNvSpPr txBox="1">
            <a:spLocks/>
          </p:cNvSpPr>
          <p:nvPr/>
        </p:nvSpPr>
        <p:spPr>
          <a:xfrm>
            <a:off x="381738" y="3028950"/>
            <a:ext cx="11425561" cy="1438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Daivathin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krupaye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chinthikkaam</a:t>
            </a:r>
            <a:b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Divya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jeevan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nalkiyath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orkkaam</a:t>
            </a:r>
            <a:endParaRPr lang="en-AE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124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B57FD-B004-DFD3-1AEB-13C38C9DE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82251-4890-870A-EFA1-D934756814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739" y="1"/>
            <a:ext cx="11425561" cy="3674376"/>
          </a:xfrm>
        </p:spPr>
        <p:txBody>
          <a:bodyPr anchor="ctr">
            <a:normAutofit/>
          </a:bodyPr>
          <a:lstStyle/>
          <a:p>
            <a:pPr algn="l">
              <a:lnSpc>
                <a:spcPct val="150000"/>
              </a:lnSpc>
            </a:pP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വീണ്ടും വരുന്നു രാജാധിരാജന്‍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കണ്ടിടും മേഘം തന്നില്‍ നാമവനെ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സ്വന്തജനത്തെ ചേര്‍ത്തിടുമുടനെ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ഹല്ലേലുയ്യാ ഗീതം തുടരാം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53AE357-E803-FB9F-B3A1-76194FAE6AE1}"/>
              </a:ext>
            </a:extLst>
          </p:cNvPr>
          <p:cNvSpPr txBox="1">
            <a:spLocks/>
          </p:cNvSpPr>
          <p:nvPr/>
        </p:nvSpPr>
        <p:spPr>
          <a:xfrm>
            <a:off x="1021394" y="3579127"/>
            <a:ext cx="11425561" cy="3183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Veendum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varunnu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raajaadhi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raajan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Kandidum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megham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thannil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naamavane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Swantha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janathe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cherthidumudane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Halleluyya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geetham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thudaraam</a:t>
            </a:r>
            <a:endParaRPr lang="en-US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163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1080D-17AB-7E0A-2C64-441E82FFC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D0891-2C91-BA21-6CCA-7243DCA64A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739" y="704849"/>
            <a:ext cx="11425561" cy="2219325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ദൈവത്തിന്‍ കൃപയെ ചിന്തിക്കാം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ദിവ്യജീവന്‍ നല്‍കിയതോര്‍ക്കാം</a:t>
            </a:r>
            <a:endParaRPr lang="en-US" sz="32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6B30E33-05B2-7DFA-8BD9-DC1E79E3C285}"/>
              </a:ext>
            </a:extLst>
          </p:cNvPr>
          <p:cNvSpPr txBox="1">
            <a:spLocks/>
          </p:cNvSpPr>
          <p:nvPr/>
        </p:nvSpPr>
        <p:spPr>
          <a:xfrm>
            <a:off x="381738" y="3028950"/>
            <a:ext cx="11425561" cy="1438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Daivathin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krupaye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chinthikkaam</a:t>
            </a:r>
            <a:b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Divya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jeevan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nalkiyath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orkkaam</a:t>
            </a:r>
            <a:endParaRPr lang="en-AE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970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4B296-4104-9BA0-A851-F9D5313D85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739" y="1"/>
            <a:ext cx="11705486" cy="3674376"/>
          </a:xfrm>
        </p:spPr>
        <p:txBody>
          <a:bodyPr anchor="ctr">
            <a:noAutofit/>
          </a:bodyPr>
          <a:lstStyle/>
          <a:p>
            <a:pPr algn="l">
              <a:lnSpc>
                <a:spcPct val="150000"/>
              </a:lnSpc>
            </a:pP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ഏകസുതനില്‍ വിശ്വസിച്ചിടുന്നോര്‍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ക്കേവര്‍ക്കും ജീവന്‍ നല്‍കുവാനവനെ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ഏകി ലോകത്തെ സ്നേഹിച്ച കൃപയെ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പുകഴ്ത്തി നമുക്കു സ്തുതിക്കാം-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61066B0-2507-4052-EC00-F8CE18E92E01}"/>
              </a:ext>
            </a:extLst>
          </p:cNvPr>
          <p:cNvSpPr txBox="1">
            <a:spLocks/>
          </p:cNvSpPr>
          <p:nvPr/>
        </p:nvSpPr>
        <p:spPr>
          <a:xfrm>
            <a:off x="956200" y="3429000"/>
            <a:ext cx="11425561" cy="3183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Eka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suthanil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vishwasichidunnor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b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Kkevarkkum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jeevan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nalkuvaanavane</a:t>
            </a:r>
            <a:b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Eki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lokathe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snehicha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krupaye</a:t>
            </a:r>
            <a:b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Pukazthi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namukku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sthuthikkaam</a:t>
            </a:r>
            <a:endParaRPr lang="en-US" sz="4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50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729C9-708D-32CB-6090-E9B50560B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B7807-418A-F04F-D2F6-78DD3F540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739" y="704849"/>
            <a:ext cx="11425561" cy="2219325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ദൈവത്തിന്‍ കൃപയെ ചിന്തിക്കാം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ദിവ്യജീവന്‍ നല്‍കിയതോര്‍ക്കാം</a:t>
            </a:r>
            <a:endParaRPr lang="en-US" sz="32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75EE7E-DFD6-5A09-0064-5EA1F135DBA2}"/>
              </a:ext>
            </a:extLst>
          </p:cNvPr>
          <p:cNvSpPr txBox="1">
            <a:spLocks/>
          </p:cNvSpPr>
          <p:nvPr/>
        </p:nvSpPr>
        <p:spPr>
          <a:xfrm>
            <a:off x="381738" y="3028950"/>
            <a:ext cx="11425561" cy="1438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Daivathin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krupaye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chinthikkaam</a:t>
            </a:r>
            <a:b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Divya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jeevan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nalkiyath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orkkaam</a:t>
            </a:r>
            <a:endParaRPr lang="en-AE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837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4B296-4104-9BA0-A851-F9D5313D85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219" y="0"/>
            <a:ext cx="11425561" cy="3674376"/>
          </a:xfrm>
        </p:spPr>
        <p:txBody>
          <a:bodyPr anchor="ctr">
            <a:normAutofit/>
          </a:bodyPr>
          <a:lstStyle/>
          <a:p>
            <a:pPr algn="l">
              <a:lnSpc>
                <a:spcPct val="150000"/>
              </a:lnSpc>
            </a:pP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ന്യായവിധിയിന്‍ വാളിന്നു കീഴില്‍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ന്യായമായകപ്പെട്ടാകുലരാകും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നമ്മുടെ ശിക്ഷയഖിലം പുത്രന്മേല്‍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ചുമത്തിയ കൃപയോര്‍ക്കാം-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61066B0-2507-4052-EC00-F8CE18E92E01}"/>
              </a:ext>
            </a:extLst>
          </p:cNvPr>
          <p:cNvSpPr txBox="1">
            <a:spLocks/>
          </p:cNvSpPr>
          <p:nvPr/>
        </p:nvSpPr>
        <p:spPr>
          <a:xfrm>
            <a:off x="1088069" y="3674376"/>
            <a:ext cx="11425561" cy="3183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Nyaayavidhiyin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vaalinnu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keezhil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Nyaayamaay-akappett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aakularaakum</a:t>
            </a:r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Nammude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shikshayakhilam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puthranmel</a:t>
            </a:r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Chumathiya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krupayorkkaam</a:t>
            </a:r>
            <a:endParaRPr lang="en-US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505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93129-F632-A46F-C515-A7E0EC19D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7CD2C-9AFD-1C44-F0AF-C540333BF1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739" y="704849"/>
            <a:ext cx="11425561" cy="2219325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ദൈവത്തിന്‍ കൃപയെ ചിന്തിക്കാം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ദിവ്യജീവന്‍ നല്‍കിയതോര്‍ക്കാം</a:t>
            </a:r>
            <a:endParaRPr lang="en-US" sz="32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A0D8A3-BA00-8FA0-C198-9FAB56485F37}"/>
              </a:ext>
            </a:extLst>
          </p:cNvPr>
          <p:cNvSpPr txBox="1">
            <a:spLocks/>
          </p:cNvSpPr>
          <p:nvPr/>
        </p:nvSpPr>
        <p:spPr>
          <a:xfrm>
            <a:off x="381738" y="3028950"/>
            <a:ext cx="11425561" cy="1438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Daivathin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krupaye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chinthikkaam</a:t>
            </a:r>
            <a:b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Divya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jeevan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nalkiyath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orkkaam</a:t>
            </a:r>
            <a:endParaRPr lang="en-AE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600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4B296-4104-9BA0-A851-F9D5313D85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739" y="104775"/>
            <a:ext cx="11425561" cy="3569602"/>
          </a:xfrm>
        </p:spPr>
        <p:txBody>
          <a:bodyPr anchor="ctr">
            <a:normAutofit/>
          </a:bodyPr>
          <a:lstStyle/>
          <a:p>
            <a:pPr algn="l">
              <a:lnSpc>
                <a:spcPct val="150000"/>
              </a:lnSpc>
            </a:pP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ദൈവമേ! ദൈവമേ! ഈ വിധമെന്നെ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കൈവിട്ടതെന്തന്നലറിക്കരയുവാന്‍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ജീവന്‍റെ നാഥന്നിടയായതെന്തെ-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ന്നറിഞ്ഞു നമുക്കു സ്തുതിക്കാം-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61066B0-2507-4052-EC00-F8CE18E92E01}"/>
              </a:ext>
            </a:extLst>
          </p:cNvPr>
          <p:cNvSpPr txBox="1">
            <a:spLocks/>
          </p:cNvSpPr>
          <p:nvPr/>
        </p:nvSpPr>
        <p:spPr>
          <a:xfrm>
            <a:off x="935669" y="3569604"/>
            <a:ext cx="11425561" cy="3183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3600" b="1" dirty="0" err="1">
                <a:latin typeface="Arial" panose="020B0604020202020204" pitchFamily="34" charset="0"/>
                <a:ea typeface="Nirmala UI" panose="020B0502040204020203" pitchFamily="34" charset="0"/>
                <a:cs typeface="Arial" panose="020B0604020202020204" pitchFamily="34" charset="0"/>
              </a:rPr>
              <a:t>Daivame</a:t>
            </a:r>
            <a:r>
              <a:rPr lang="en-US" sz="3600" b="1" dirty="0">
                <a:latin typeface="Arial" panose="020B0604020202020204" pitchFamily="34" charset="0"/>
                <a:ea typeface="Nirmala UI" panose="020B0502040204020203" pitchFamily="34" charset="0"/>
                <a:cs typeface="Arial" panose="020B0604020202020204" pitchFamily="34" charset="0"/>
              </a:rPr>
              <a:t>! </a:t>
            </a:r>
            <a:r>
              <a:rPr lang="en-US" sz="3600" b="1" dirty="0" err="1">
                <a:latin typeface="Arial" panose="020B0604020202020204" pitchFamily="34" charset="0"/>
                <a:ea typeface="Nirmala UI" panose="020B0502040204020203" pitchFamily="34" charset="0"/>
                <a:cs typeface="Arial" panose="020B0604020202020204" pitchFamily="34" charset="0"/>
              </a:rPr>
              <a:t>daivame</a:t>
            </a:r>
            <a:r>
              <a:rPr lang="en-US" sz="3600" b="1" dirty="0">
                <a:latin typeface="Arial" panose="020B0604020202020204" pitchFamily="34" charset="0"/>
                <a:ea typeface="Nirmala UI" panose="020B0502040204020203" pitchFamily="34" charset="0"/>
                <a:cs typeface="Arial" panose="020B0604020202020204" pitchFamily="34" charset="0"/>
              </a:rPr>
              <a:t>! ee </a:t>
            </a:r>
            <a:r>
              <a:rPr lang="en-US" sz="3600" b="1" dirty="0" err="1">
                <a:latin typeface="Arial" panose="020B0604020202020204" pitchFamily="34" charset="0"/>
                <a:ea typeface="Nirmala UI" panose="020B0502040204020203" pitchFamily="34" charset="0"/>
                <a:cs typeface="Arial" panose="020B0604020202020204" pitchFamily="34" charset="0"/>
              </a:rPr>
              <a:t>vidhamenne</a:t>
            </a:r>
            <a:br>
              <a:rPr lang="en-US" sz="3600" b="1" dirty="0">
                <a:latin typeface="Arial" panose="020B0604020202020204" pitchFamily="34" charset="0"/>
                <a:ea typeface="Nirmala UI" panose="020B0502040204020203" pitchFamily="34" charset="0"/>
                <a:cs typeface="Arial" panose="020B0604020202020204" pitchFamily="34" charset="0"/>
              </a:rPr>
            </a:br>
            <a:r>
              <a:rPr lang="en-US" sz="3600" b="1" dirty="0" err="1">
                <a:latin typeface="Arial" panose="020B0604020202020204" pitchFamily="34" charset="0"/>
                <a:ea typeface="Nirmala UI" panose="020B0502040204020203" pitchFamily="34" charset="0"/>
                <a:cs typeface="Arial" panose="020B0604020202020204" pitchFamily="34" charset="0"/>
              </a:rPr>
              <a:t>Kaivittathenthenn</a:t>
            </a:r>
            <a:r>
              <a:rPr lang="en-US" sz="3600" b="1" dirty="0">
                <a:latin typeface="Arial" panose="020B0604020202020204" pitchFamily="34" charset="0"/>
                <a:ea typeface="Nirmala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Nirmala UI" panose="020B0502040204020203" pitchFamily="34" charset="0"/>
                <a:cs typeface="Arial" panose="020B0604020202020204" pitchFamily="34" charset="0"/>
              </a:rPr>
              <a:t>alari</a:t>
            </a:r>
            <a:r>
              <a:rPr lang="en-US" sz="3600" b="1" dirty="0">
                <a:latin typeface="Arial" panose="020B0604020202020204" pitchFamily="34" charset="0"/>
                <a:ea typeface="Nirmala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Nirmala UI" panose="020B0502040204020203" pitchFamily="34" charset="0"/>
                <a:cs typeface="Arial" panose="020B0604020202020204" pitchFamily="34" charset="0"/>
              </a:rPr>
              <a:t>kkarayuvaan</a:t>
            </a:r>
            <a:br>
              <a:rPr lang="en-US" sz="3600" b="1" dirty="0">
                <a:latin typeface="Arial" panose="020B0604020202020204" pitchFamily="34" charset="0"/>
                <a:ea typeface="Nirmala UI" panose="020B0502040204020203" pitchFamily="34" charset="0"/>
                <a:cs typeface="Arial" panose="020B0604020202020204" pitchFamily="34" charset="0"/>
              </a:rPr>
            </a:br>
            <a:r>
              <a:rPr lang="en-US" sz="3600" b="1" dirty="0" err="1">
                <a:latin typeface="Arial" panose="020B0604020202020204" pitchFamily="34" charset="0"/>
                <a:ea typeface="Nirmala UI" panose="020B0502040204020203" pitchFamily="34" charset="0"/>
                <a:cs typeface="Arial" panose="020B0604020202020204" pitchFamily="34" charset="0"/>
              </a:rPr>
              <a:t>Jeevante</a:t>
            </a:r>
            <a:r>
              <a:rPr lang="en-US" sz="3600" b="1" dirty="0">
                <a:latin typeface="Arial" panose="020B0604020202020204" pitchFamily="34" charset="0"/>
                <a:ea typeface="Nirmala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Nirmala UI" panose="020B0502040204020203" pitchFamily="34" charset="0"/>
                <a:cs typeface="Arial" panose="020B0604020202020204" pitchFamily="34" charset="0"/>
              </a:rPr>
              <a:t>naadhann-idayaayethenthennarinju</a:t>
            </a:r>
            <a:br>
              <a:rPr lang="en-US" sz="3600" b="1" dirty="0">
                <a:latin typeface="Arial" panose="020B0604020202020204" pitchFamily="34" charset="0"/>
                <a:ea typeface="Nirmala UI" panose="020B0502040204020203" pitchFamily="34" charset="0"/>
                <a:cs typeface="Arial" panose="020B0604020202020204" pitchFamily="34" charset="0"/>
              </a:rPr>
            </a:br>
            <a:r>
              <a:rPr lang="en-US" sz="3600" b="1" dirty="0" err="1">
                <a:latin typeface="Arial" panose="020B0604020202020204" pitchFamily="34" charset="0"/>
                <a:ea typeface="Nirmala UI" panose="020B0502040204020203" pitchFamily="34" charset="0"/>
                <a:cs typeface="Arial" panose="020B0604020202020204" pitchFamily="34" charset="0"/>
              </a:rPr>
              <a:t>namukku</a:t>
            </a:r>
            <a:r>
              <a:rPr lang="en-US" sz="3600" b="1" dirty="0">
                <a:latin typeface="Arial" panose="020B0604020202020204" pitchFamily="34" charset="0"/>
                <a:ea typeface="Nirmala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Nirmala UI" panose="020B0502040204020203" pitchFamily="34" charset="0"/>
                <a:cs typeface="Arial" panose="020B0604020202020204" pitchFamily="34" charset="0"/>
              </a:rPr>
              <a:t>sthuthikkaam</a:t>
            </a:r>
            <a:endParaRPr lang="en-US" sz="3600" b="1" i="1" dirty="0">
              <a:latin typeface="Arial" panose="020B0604020202020204" pitchFamily="34" charset="0"/>
              <a:ea typeface="Nirmala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238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C9BD4-A128-63E2-1A94-80E67A208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928FA-B81D-2B7D-90DC-959D1A7CFF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739" y="704849"/>
            <a:ext cx="11425561" cy="2219325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ദൈവത്തിന്‍ കൃപയെ ചിന്തിക്കാം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ദിവ്യജീവന്‍ നല്‍കിയതോര്‍ക്കാം</a:t>
            </a:r>
            <a:endParaRPr lang="en-US" sz="32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3C5EC90-F930-D0BD-A993-9891845D4997}"/>
              </a:ext>
            </a:extLst>
          </p:cNvPr>
          <p:cNvSpPr txBox="1">
            <a:spLocks/>
          </p:cNvSpPr>
          <p:nvPr/>
        </p:nvSpPr>
        <p:spPr>
          <a:xfrm>
            <a:off x="381738" y="3028950"/>
            <a:ext cx="11425561" cy="1438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Daivathin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krupaye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chinthikkaam</a:t>
            </a:r>
            <a:b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Divya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jeevan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nalkiyath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orkkaam</a:t>
            </a:r>
            <a:endParaRPr lang="en-AE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335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4B296-4104-9BA0-A851-F9D5313D85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739" y="1"/>
            <a:ext cx="11425561" cy="3674376"/>
          </a:xfrm>
        </p:spPr>
        <p:txBody>
          <a:bodyPr anchor="ctr"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കുരിശില്‍ തന്‍ജീവന്‍ വെടിഞ്ഞുവെന്നാലും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മരണത്തെവെന്നുതാനുയിര്‍ത്തു മൂന്നാം നാള്‍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പ്രാണന്നു പുതുക്കം പ്രാപിച്ചു നമുക്കും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പ്രണമിച്ചു മുന്നില്‍ വീഴാം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61066B0-2507-4052-EC00-F8CE18E92E01}"/>
              </a:ext>
            </a:extLst>
          </p:cNvPr>
          <p:cNvSpPr txBox="1">
            <a:spLocks/>
          </p:cNvSpPr>
          <p:nvPr/>
        </p:nvSpPr>
        <p:spPr>
          <a:xfrm>
            <a:off x="849944" y="3674377"/>
            <a:ext cx="11425561" cy="3183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Kurishil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thanjeevan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vedinjuvennaalum</a:t>
            </a:r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Maranathe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vennuthaanuyirthu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moonnaam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naal</a:t>
            </a:r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Praanannu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puthukkam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praapichu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namukkum</a:t>
            </a:r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Pranamichu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munnil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veezhaam</a:t>
            </a:r>
            <a:endParaRPr lang="en-US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388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2621C-9A44-41B0-6DBF-36928510C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AA52C-6EE5-7148-2FD4-79CFA66847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739" y="704849"/>
            <a:ext cx="11425561" cy="2219325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ദൈവത്തിന്‍ കൃപയെ ചിന്തിക്കാം</a:t>
            </a:r>
            <a:b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ml-IN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ദിവ്യജീവന്‍ നല്‍കിയതോര്‍ക്കാം</a:t>
            </a:r>
            <a:endParaRPr lang="en-US" sz="32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5F77D04-FF84-745F-7451-B927C91B8A9E}"/>
              </a:ext>
            </a:extLst>
          </p:cNvPr>
          <p:cNvSpPr txBox="1">
            <a:spLocks/>
          </p:cNvSpPr>
          <p:nvPr/>
        </p:nvSpPr>
        <p:spPr>
          <a:xfrm>
            <a:off x="381738" y="3028950"/>
            <a:ext cx="11425561" cy="1438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Daivathin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krupaye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chinthikkaam</a:t>
            </a:r>
            <a:b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Divya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jeevan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nalkiyath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orkkaam</a:t>
            </a:r>
            <a:endParaRPr lang="en-AE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162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279</Words>
  <Application>Microsoft Office PowerPoint</Application>
  <PresentationFormat>Widescreen</PresentationFormat>
  <Paragraphs>26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Nirmala UI</vt:lpstr>
      <vt:lpstr>Office Theme</vt:lpstr>
      <vt:lpstr>ദൈവത്തിന്‍ കൃപയെ ചിന്തിക്കാം ദിവ്യജീവന്‍ നല്‍കിയതോര്‍ക്കാം</vt:lpstr>
      <vt:lpstr>ഏകസുതനില്‍ വിശ്വസിച്ചിടുന്നോര്‍ ക്കേവര്‍ക്കും ജീവന്‍ നല്‍കുവാനവനെ ഏകി ലോകത്തെ സ്നേഹിച്ച കൃപയെ പുകഴ്ത്തി നമുക്കു സ്തുതിക്കാം-</vt:lpstr>
      <vt:lpstr>ദൈവത്തിന്‍ കൃപയെ ചിന്തിക്കാം ദിവ്യജീവന്‍ നല്‍കിയതോര്‍ക്കാം</vt:lpstr>
      <vt:lpstr>ന്യായവിധിയിന്‍ വാളിന്നു കീഴില്‍ ന്യായമായകപ്പെട്ടാകുലരാകും നമ്മുടെ ശിക്ഷയഖിലം പുത്രന്മേല്‍ ചുമത്തിയ കൃപയോര്‍ക്കാം-</vt:lpstr>
      <vt:lpstr>ദൈവത്തിന്‍ കൃപയെ ചിന്തിക്കാം ദിവ്യജീവന്‍ നല്‍കിയതോര്‍ക്കാം</vt:lpstr>
      <vt:lpstr>ദൈവമേ! ദൈവമേ! ഈ വിധമെന്നെ കൈവിട്ടതെന്തന്നലറിക്കരയുവാന്‍ ജീവന്‍റെ നാഥന്നിടയായതെന്തെ- ന്നറിഞ്ഞു നമുക്കു സ്തുതിക്കാം-</vt:lpstr>
      <vt:lpstr>ദൈവത്തിന്‍ കൃപയെ ചിന്തിക്കാം ദിവ്യജീവന്‍ നല്‍കിയതോര്‍ക്കാം</vt:lpstr>
      <vt:lpstr>കുരിശില്‍ തന്‍ജീവന്‍ വെടിഞ്ഞുവെന്നാലും മരണത്തെവെന്നുതാനുയിര്‍ത്തു മൂന്നാം നാള്‍ പ്രാണന്നു പുതുക്കം പ്രാപിച്ചു നമുക്കും പ്രണമിച്ചു മുന്നില്‍ വീഴാം</vt:lpstr>
      <vt:lpstr>ദൈവത്തിന്‍ കൃപയെ ചിന്തിക്കാം ദിവ്യജീവന്‍ നല്‍കിയതോര്‍ക്കാം</vt:lpstr>
      <vt:lpstr>നമുക്കായിട്ടിന്നും മല്‍ക്കിസദേക്കിന്‍ ക്രമത്തില്‍ പ്രധാന പുരോഹിതനായി സ്വര്‍ഗ്ഗവിശുദ്ധസ്ഥലത്തെത്തി വാഴു- ന്നവനെ നമുക്കു സ്തുതിക്കാം</vt:lpstr>
      <vt:lpstr>ദൈവത്തിന്‍ കൃപയെ ചിന്തിക്കാം ദിവ്യജീവന്‍ നല്‍കിയതോര്‍ക്കാം</vt:lpstr>
      <vt:lpstr>വീണ്ടും വരുന്നു രാജാധിരാജന്‍ കണ്ടിടും മേഘം തന്നില്‍ നാമവനെ സ്വന്തജനത്തെ ചേര്‍ത്തിടുമുടനെ ഹല്ലേലുയ്യാ ഗീതം തുടരാം</vt:lpstr>
      <vt:lpstr>ദൈവത്തിന്‍ കൃപയെ ചിന്തിക്കാം ദിവ്യജീവന്‍ നല്‍കിയതോര്‍ക്കാം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ദൈവത്തിന്‍ കൃപയെ ചിന്തിക്കാം</dc:title>
  <dc:subject>208</dc:subject>
  <dc:creator>Christie Varghese</dc:creator>
  <cp:keywords>Formatting Pending</cp:keywords>
  <cp:lastModifiedBy>Shaji Varghese</cp:lastModifiedBy>
  <cp:revision>2</cp:revision>
  <dcterms:created xsi:type="dcterms:W3CDTF">2023-12-13T04:51:36Z</dcterms:created>
  <dcterms:modified xsi:type="dcterms:W3CDTF">2026-07-07T11:19:56Z</dcterms:modified>
</cp:coreProperties>
</file>